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9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045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811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8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67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87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240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57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655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5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70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B575-53E4-438C-A433-2563DE3DB765}" type="datetimeFigureOut">
              <a:rPr lang="fr-CA" smtClean="0"/>
              <a:t>2015-06-08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863B-AD61-471F-BD7A-85FD934F3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181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n-CA" dirty="0" smtClean="0"/>
              <a:t>GUIDES D’ASSEMBLAGES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792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GUIDES D’ASSEMBLAGES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GUIDES D’ASSEMBLAGES</dc:title>
  <dc:creator>Fiston</dc:creator>
  <cp:lastModifiedBy>Fiston</cp:lastModifiedBy>
  <cp:revision>1</cp:revision>
  <dcterms:created xsi:type="dcterms:W3CDTF">2015-06-08T17:25:55Z</dcterms:created>
  <dcterms:modified xsi:type="dcterms:W3CDTF">2015-06-08T17:27:16Z</dcterms:modified>
</cp:coreProperties>
</file>